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66" r:id="rId5"/>
    <p:sldId id="257" r:id="rId6"/>
    <p:sldId id="267" r:id="rId7"/>
    <p:sldId id="268" r:id="rId8"/>
    <p:sldId id="277" r:id="rId9"/>
    <p:sldId id="278" r:id="rId10"/>
    <p:sldId id="270" r:id="rId11"/>
    <p:sldId id="280" r:id="rId12"/>
    <p:sldId id="271" r:id="rId13"/>
    <p:sldId id="272" r:id="rId14"/>
    <p:sldId id="273" r:id="rId15"/>
    <p:sldId id="274" r:id="rId16"/>
    <p:sldId id="275" r:id="rId17"/>
    <p:sldId id="279" r:id="rId18"/>
    <p:sldId id="27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07-Jul-21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07-Jul-21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07-Jul-21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07-Jul-21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07-Jul-21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07-Jul-21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893" y="4192252"/>
            <a:ext cx="5690130" cy="86689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APLICATIE de Trading / Trading </a:t>
            </a:r>
            <a:r>
              <a:rPr lang="en-US" sz="36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</a:t>
            </a:r>
            <a:endParaRPr lang="en-US" sz="3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984" y="4975591"/>
            <a:ext cx="5268177" cy="1217220"/>
          </a:xfrm>
        </p:spPr>
        <p:txBody>
          <a:bodyPr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stiintific</a:t>
            </a: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dr. </a:t>
            </a:r>
            <a:r>
              <a:rPr lang="en-US" sz="1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Radulescu</a:t>
            </a: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Florin</a:t>
            </a:r>
          </a:p>
          <a:p>
            <a:pPr algn="l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</a:p>
          <a:p>
            <a:pPr algn="l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Stanciu Stefan-Lucian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C26B-8E25-47E6-9CBE-F158CC32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38447"/>
            <a:ext cx="9601200" cy="5528953"/>
          </a:xfrm>
        </p:spPr>
        <p:txBody>
          <a:bodyPr>
            <a:normAutofit/>
          </a:bodyPr>
          <a:lstStyle/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Folosesc thread-uri pentru a compara si urmari constant preturile.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Algoritmul este implementat folosind design pattern-ul Observer.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Functioneaza pe mai multe piete in acelasi timp.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A13F0-7A25-4F0B-A949-8E1C53B6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67" y="1505618"/>
            <a:ext cx="5727865" cy="33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E72-DDE0-4015-ABF9-E691480B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C488-4121-4039-B96F-A6B484C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025735"/>
          </a:xfrm>
        </p:spPr>
        <p:txBody>
          <a:bodyPr/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Rezultatul proiectului este o aplicatie functionala cu o interfata intuitiva si cu o strategie de trading buna ale carei valori pot fi modificate de catre utilizator.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A7767-5428-4470-B599-603C9A87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27" y="3681351"/>
            <a:ext cx="2230387" cy="243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1249F-0D21-45C9-B053-916096A4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3681351"/>
            <a:ext cx="3824130" cy="243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2B927-1509-4412-B022-57813D10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84" y="3681351"/>
            <a:ext cx="2386907" cy="24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3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F8A6-0F5E-43D9-831C-C79793E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Rezultatele folosirii aplicatiei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E9A3F-8006-4F0F-87C1-D63B4F25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235489"/>
            <a:ext cx="9340356" cy="102280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FC400C-4822-49E4-92E8-D68E6055A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Cu o cunoastere buna a domeniului de trading si a pietelor, folosirea aplicatiei poate aduce un venit constant in plus.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12464-CF83-472B-96FD-95831394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62787"/>
            <a:ext cx="9340356" cy="18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5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B88B-3BAE-41AF-8CD4-3EB49EC5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Evaluare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CA0F-4DF2-487B-82D7-78F3BA2A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Rezultatele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folosirii aplicatiei au fost obtinute folosind urmatoarele valori: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48290-2869-413A-B38B-7C2686AF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14" y="2808175"/>
            <a:ext cx="4067572" cy="33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5CA0-F52D-494E-BD9F-004100DC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Functionalitati ulterioare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7D6E-75DB-435D-BF52-530D78C42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 interfata mai complexa.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Functionalitatea de a descarca configuratia unui alt utilizator online.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5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CC9C-12BB-45DD-8B80-E4621F49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C205-F25E-4ED7-A9D3-4E9E2671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>
            <a:normAutofit lnSpcReduction="10000"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 concluzie, aplicatia reprezinta un bot de trading care le ofera investitorilor de pe platforma xStation o cale de a face automat tranzactii conform preferintelor acestora.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Scopul principal al acestui bot este de a imbunatati experienta utilizatorul in domeniul de trading prin reducerea sau eliminarea completa a elementelor, care consuma timp, implicate in tranzactionare. 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Rulata in background, aplicatia ofera utilizatorului mai mult timp liber in care se produc tranzactii neinfluentate de emotiile umane.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Utilizarea bot-ului nu asigura un profit daca utilizatorul nu este destul de informat in legatura cu domeniul de trading.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1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8CFCF-C4DE-4CC5-AB77-FBEBCDDF6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Intrebari?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782EF6-F7FF-4A56-9CD4-1CD2F7DC0B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9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77246-5531-40EE-A245-072284B6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Capitolul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Capitolul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2: Motivatia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Capitolul 3: Metode existente</a:t>
            </a:r>
          </a:p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Capitolul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4: Descrierea aplicatiei</a:t>
            </a:r>
          </a:p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Capitolul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5: Rezultate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Capitolul 6: Evaluare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Capitolul 7: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3B82-2AB1-475D-AE69-E49EC101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B956-ECA3-4761-A865-155092BD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este “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Aplicatie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trading / Trading Bot”, iar numele aplicatiei este MoneyTrading. 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Obiectivul a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dezvolta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un program care sa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monitorizeze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constant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modificarile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pietelor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alese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utilizator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si sa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plaseze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tranzactii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specificatiile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acestuia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Aplicatia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este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destinata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investitorilor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folosesc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trading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xStation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la XTB si care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doresc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sa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automat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tranzactii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preferintele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lor.</a:t>
            </a:r>
          </a:p>
        </p:txBody>
      </p:sp>
    </p:spTree>
    <p:extLst>
      <p:ext uri="{BB962C8B-B14F-4D97-AF65-F5344CB8AC3E}">
        <p14:creationId xmlns:p14="http://schemas.microsoft.com/office/powerpoint/2010/main" val="105357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C8BE-30CA-452A-97C6-87E07DC5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Motivatia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802C-20C5-4FB0-AD60-C6DAB40F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Aplicatia are urmatoarele obiective:</a:t>
            </a:r>
          </a:p>
          <a:p>
            <a:pPr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Economisirea timpului si efortului.</a:t>
            </a:r>
          </a:p>
          <a:p>
            <a:pPr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Minimizarea interventiei umane cu platformele de trading.</a:t>
            </a:r>
          </a:p>
          <a:p>
            <a:pPr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Automatizarea procesului de tranzactionare.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5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D46A-0115-4C0E-9FAA-A0B7C203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Metode existente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EDB9D-B04F-4C1D-AFDC-BEA132FF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1000pip Climber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CA7A58-F854-4E42-BF6A-32765F9B1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1600" y="3592099"/>
            <a:ext cx="4443413" cy="198837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4EFF9E-345C-41B8-A377-DE60902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Zenbot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573277-F5E1-4F0E-8742-729D5FE9B6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586" y="3592099"/>
            <a:ext cx="4443412" cy="1988376"/>
          </a:xfrm>
        </p:spPr>
      </p:pic>
    </p:spTree>
    <p:extLst>
      <p:ext uri="{BB962C8B-B14F-4D97-AF65-F5344CB8AC3E}">
        <p14:creationId xmlns:p14="http://schemas.microsoft.com/office/powerpoint/2010/main" val="222335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A79563-56EC-4F33-B95B-0D8AB55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Comparatie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C5A005-DFFE-4EE5-92DF-DA53DFA4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Comparatie intre aplicatia mea si metodele deja existente: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0B78F7-CA05-4997-8BB2-CC13E76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28" y="3039728"/>
            <a:ext cx="584916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A2C-9E75-40DE-A882-54E2BD6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Descrierea aplicatiei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D6CFB-AC1C-460C-AEB1-6A8633C0F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Pentru realizarea aplicatiei a fost nevoie de:</a:t>
            </a:r>
          </a:p>
          <a:p>
            <a:pPr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 interfata intuitiva.</a:t>
            </a:r>
          </a:p>
          <a:p>
            <a:pPr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Un algoritm pentru realizarea tranzactiilor.</a:t>
            </a:r>
          </a:p>
          <a:p>
            <a:pPr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API-ul platformei de trading xStation.</a:t>
            </a:r>
          </a:p>
          <a:p>
            <a:pPr>
              <a:buFont typeface="+mj-lt"/>
              <a:buAutoNum type="arabicPeriod"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Tot proiectul a fost implementat folosind limbajul de programare Java.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Interfata a fost realizata folosind AWT si Swing API.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API-ul platformei este free to download.</a:t>
            </a:r>
          </a:p>
          <a:p>
            <a:pPr>
              <a:buFont typeface="+mj-lt"/>
              <a:buAutoNum type="arabicPeriod"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34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243D-F976-46FD-B2B3-6D1E0A92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Flow-ul aplicatiei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86AA5-E5F7-487D-8A0F-3CDD06F87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119" y="2286000"/>
            <a:ext cx="8690161" cy="3581400"/>
          </a:xfrm>
        </p:spPr>
      </p:pic>
    </p:spTree>
    <p:extLst>
      <p:ext uri="{BB962C8B-B14F-4D97-AF65-F5344CB8AC3E}">
        <p14:creationId xmlns:p14="http://schemas.microsoft.com/office/powerpoint/2010/main" val="233170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84C8-B5B6-473A-B4DC-9BE47475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694"/>
            <a:ext cx="9601200" cy="5647706"/>
          </a:xfrm>
        </p:spPr>
        <p:txBody>
          <a:bodyPr>
            <a:normAutofit/>
          </a:bodyPr>
          <a:lstStyle/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Ideea principala a algoritmului este ca fiecare modificare in pretul unei piete este salvata si comparata cu o diferenta, introdusa de utilizator, fata de pretul actual al pietei cu scopul de a executa tranzactii doar atunci cand aceasta diferenta este atinsa sau depasita.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Un pret este salvat si comparat doar pentru o perioada de timp specificata de utilizator.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0203B-C842-4018-A6B0-BBFFBB5E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19" y="2131620"/>
            <a:ext cx="9090561" cy="35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4464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931</TotalTime>
  <Words>496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Franklin Gothic Book</vt:lpstr>
      <vt:lpstr>Times New Roman</vt:lpstr>
      <vt:lpstr>Crop</vt:lpstr>
      <vt:lpstr>APLICATIE de Trading / Trading bOT</vt:lpstr>
      <vt:lpstr>Continut</vt:lpstr>
      <vt:lpstr>Introducere</vt:lpstr>
      <vt:lpstr>Motivatia</vt:lpstr>
      <vt:lpstr>Metode existente</vt:lpstr>
      <vt:lpstr>Comparatie</vt:lpstr>
      <vt:lpstr>Descrierea aplicatiei</vt:lpstr>
      <vt:lpstr>Flow-ul aplicatiei</vt:lpstr>
      <vt:lpstr>PowerPoint Presentation</vt:lpstr>
      <vt:lpstr>PowerPoint Presentation</vt:lpstr>
      <vt:lpstr>Rezultate</vt:lpstr>
      <vt:lpstr>Rezultatele folosirii aplicatiei</vt:lpstr>
      <vt:lpstr>Evaluare</vt:lpstr>
      <vt:lpstr>Functionalitati ulterioare</vt:lpstr>
      <vt:lpstr>Concluzii</vt:lpstr>
      <vt:lpstr>Intrebari?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Bot</dc:title>
  <dc:creator>Stanciu Stefan</dc:creator>
  <cp:lastModifiedBy>Stanciu Stefan</cp:lastModifiedBy>
  <cp:revision>80</cp:revision>
  <dcterms:created xsi:type="dcterms:W3CDTF">2021-07-04T14:19:06Z</dcterms:created>
  <dcterms:modified xsi:type="dcterms:W3CDTF">2021-07-07T09:46:27Z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